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bbc5dc56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bbc5dc56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bbc5dc56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bbc5dc56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bc5dc56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bbc5dc56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46801d2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46801d2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b8670383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b8670383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b8670383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b86703837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baaa0765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baaa0765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bf321b8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bf321b8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6801d2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46801d2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6801d25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6801d25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b8670383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b8670383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46801d25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46801d25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baaa076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baaa076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baaa076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baaa076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baaa076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baaa076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baaa076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baaa0765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baaa076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baaa076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baaa0765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baaa0765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baaa0765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baaa0765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baaa0765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baaa0765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b8670383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b8670383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b8670383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b86703837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b86703837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b86703837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86703837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b86703837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b8670383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b8670383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bbc5dc5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bbc5dc56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bbc5dc56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bbc5dc56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Twist Polynomials of Delta-Matroids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Lozinskiy Leon, Yuschak Daniel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Delta-Matroids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46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Example!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25" y="1017725"/>
            <a:ext cx="765413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6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Twist Polynomials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36075"/>
            <a:ext cx="73152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388" y="2907400"/>
            <a:ext cx="59531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of Having a Twist Monomial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D is a normal delta-matroid and that w(D) = w(D*e) = 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Suppose {e} ∈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∅ ∈ D*e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min size in D*e = 0, max size in D*e = 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For any F ∈ D of size m, e ∈ 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Conclusion: {e} ∈ D ⇒ ∀F ∈ D</a:t>
            </a:r>
            <a:r>
              <a:rPr lang="en" baseline="-25000"/>
              <a:t>max</a:t>
            </a:r>
            <a:r>
              <a:rPr lang="en"/>
              <a:t> e ∈ F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of Having a Twist Monomial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D is a normal delta-matroid and that w(D) = w(D*e) = 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Suppose {e} ∉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∅ ∉ D*e, {e} ∈ D*e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min size in D*e = 1, max size in D*e = m+1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There is some F ∈ D s.t. |F| = m and e ∉ F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Conclusion: {e} ∉ D ⇒ ∃F ∈ D</a:t>
            </a:r>
            <a:r>
              <a:rPr lang="en" baseline="-25000"/>
              <a:t>max</a:t>
            </a:r>
            <a:r>
              <a:rPr lang="en"/>
              <a:t> e ∉ 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Consequences (Yan and Jin)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also considering D*{e, f} and using some implications of SEA, it follows that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{e} ∈ D, {f} ∉ D ⇒ {e, f} ∉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{e} ∈ D, {f} ∈ D ⇒ {e, f} ∈ 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443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the Looped Simple Graph of a Binary Delta-Matroid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574100"/>
            <a:ext cx="4973700" cy="30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Label the vertices with elements of E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 vertex e is looped iff {e} ∈ D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INCORRECT: Two vertices e, f are connected with an edge iff {e, f} ∈ D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CORRECT: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When at least one of e, f is unlooped: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	e, f are connected with an edge iff {e, f} ∈ 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When both of e, f are looped: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	e, f are connected with an edge iff {e, f} ∉ D</a:t>
            </a:r>
            <a:endParaRPr sz="1500"/>
          </a:p>
        </p:txBody>
      </p:sp>
      <p:sp>
        <p:nvSpPr>
          <p:cNvPr id="161" name="Google Shape;161;p28"/>
          <p:cNvSpPr txBox="1"/>
          <p:nvPr/>
        </p:nvSpPr>
        <p:spPr>
          <a:xfrm>
            <a:off x="5981425" y="1301875"/>
            <a:ext cx="8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{e} ∉ 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7770975" y="1301875"/>
            <a:ext cx="8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{e} ∈ 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5891125" y="3082200"/>
            <a:ext cx="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{e, f} ∉ 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5891125" y="4223650"/>
            <a:ext cx="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{e, f} ∉ 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7693575" y="3082200"/>
            <a:ext cx="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{e, f} ∈ 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7693575" y="4223650"/>
            <a:ext cx="9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{e, f} ∈ D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150" y="1917348"/>
            <a:ext cx="1425401" cy="109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213" y="1917350"/>
            <a:ext cx="1326535" cy="10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2025" y="3706450"/>
            <a:ext cx="1701649" cy="51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2650" y="3701115"/>
            <a:ext cx="1701650" cy="5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1025" y="351249"/>
            <a:ext cx="685800" cy="87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3588" y="341843"/>
            <a:ext cx="979800" cy="89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binary delta-matroid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{∅, {e}, {f}, {e, f}, {e, g}, {e, h}, {g, h}, {e, f, g}, {e, f, h}, {e, g, h}, {f, g, h}, {e, f, g, h}}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the following looped simple graph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725" y="2571775"/>
            <a:ext cx="2326280" cy="2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for Looped Simple Graphs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63275" y="1068750"/>
            <a:ext cx="31947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{e} ∈ D, {f} ∉ D ⇒ {e, f} ∉ D</a:t>
            </a:r>
            <a:endParaRPr sz="1500"/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e is a looped vertex</a:t>
            </a:r>
            <a:endParaRPr sz="150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f is an unlooped vertex</a:t>
            </a:r>
            <a:endParaRPr sz="1500"/>
          </a:p>
        </p:txBody>
      </p:sp>
      <p:sp>
        <p:nvSpPr>
          <p:cNvPr id="186" name="Google Shape;186;p30"/>
          <p:cNvSpPr txBox="1"/>
          <p:nvPr/>
        </p:nvSpPr>
        <p:spPr>
          <a:xfrm>
            <a:off x="363275" y="2892925"/>
            <a:ext cx="32613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{e} ∈ D, {f} ∈ D ⇒ {e, f} ∈ D</a:t>
            </a:r>
            <a:endParaRPr sz="1500">
              <a:solidFill>
                <a:schemeClr val="dk2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e and f are looped vertices</a:t>
            </a:r>
            <a:endParaRPr sz="1500"/>
          </a:p>
        </p:txBody>
      </p:sp>
      <p:sp>
        <p:nvSpPr>
          <p:cNvPr id="187" name="Google Shape;187;p30"/>
          <p:cNvSpPr txBox="1"/>
          <p:nvPr/>
        </p:nvSpPr>
        <p:spPr>
          <a:xfrm>
            <a:off x="2977725" y="1612500"/>
            <a:ext cx="398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⇒ e and f aren’t joined by an edge</a:t>
            </a:r>
            <a:endParaRPr sz="1500"/>
          </a:p>
        </p:txBody>
      </p:sp>
      <p:sp>
        <p:nvSpPr>
          <p:cNvPr id="188" name="Google Shape;188;p30"/>
          <p:cNvSpPr txBox="1"/>
          <p:nvPr/>
        </p:nvSpPr>
        <p:spPr>
          <a:xfrm>
            <a:off x="3287250" y="3312325"/>
            <a:ext cx="3738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⇒ e and f aren’t joined by an edge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63275" y="4150900"/>
            <a:ext cx="733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So, any looped vertex isn’t connected to any other vertices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148" y="1461098"/>
            <a:ext cx="1997694" cy="7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150" y="3160924"/>
            <a:ext cx="2315525" cy="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Consequence of Having a Twist Monomial</a:t>
            </a: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311700" y="1429650"/>
            <a:ext cx="19443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{e}, {f}, {g} ∉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{e, f}, {e, g} ∈ D</a:t>
            </a:r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2320400" y="16565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⇒     {f, g} ∈ D</a:t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4269450" y="3248525"/>
            <a:ext cx="60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⇒</a:t>
            </a:r>
            <a:endParaRPr sz="2800"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500" y="2839123"/>
            <a:ext cx="2374226" cy="14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725" y="2852863"/>
            <a:ext cx="2374225" cy="14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Delta-Matroids?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Matroids are often thought of as generalizations of graphs.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Replacing the matroid axioms with the more general symmetric exchange axiom, gives rise to interesting connections in ribbon graph theory.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They can be found hidden in the following: Column spaces, Skew-Symmetric Matrices, Adjacency Matrix, Graphs in Surfaces, Eulerian Circuits, Grafts, Matchings, and the Greedy Algorithm.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for Looped Simple Graphs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So, the looped simple graph of a binary delta-matroid with a twist monomial must be a disjoint union of single loops and unlooped complete graphs</a:t>
            </a:r>
            <a:endParaRPr sz="1500"/>
          </a:p>
        </p:txBody>
      </p:sp>
      <p:sp>
        <p:nvSpPr>
          <p:cNvPr id="208" name="Google Shape;208;p32"/>
          <p:cNvSpPr txBox="1"/>
          <p:nvPr/>
        </p:nvSpPr>
        <p:spPr>
          <a:xfrm>
            <a:off x="311700" y="3815725"/>
            <a:ext cx="85206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Yan and Jin also show that each of the complete graphs must have an odd number of vertices, and that this precisely characterizes binary delta-matroids with twist monomials</a:t>
            </a:r>
            <a:endParaRPr sz="1500"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275" y="2011075"/>
            <a:ext cx="5272401" cy="16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00" y="150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nonbinary delta-matroids with twist monomials?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2135550" y="2745800"/>
            <a:ext cx="487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There are none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Banned Restrictions of Monomial Delta-Matroids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{e} ∈ D, {f} ∈ D ⇒ {e, f} ∈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Equivalently, D \ ({e, f}</a:t>
            </a:r>
            <a:r>
              <a:rPr lang="en" baseline="30000"/>
              <a:t>c</a:t>
            </a:r>
            <a:r>
              <a:rPr lang="en"/>
              <a:t>) ≠ {∅, {e}, {f}}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 \ ({e, f}</a:t>
            </a:r>
            <a:r>
              <a:rPr lang="en" baseline="30000"/>
              <a:t>c</a:t>
            </a:r>
            <a:r>
              <a:rPr lang="en"/>
              <a:t>) is called the “restriction” of D to {e, f}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if D is normal and has a twist monomial, then {∅, {e}, {f}} isn’t a restriction of 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Excluded Minor Theorem for Binary Delta-Matroids (Bouchet and Duchamp)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311700" y="1456675"/>
            <a:ext cx="8520600" cy="3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delta-matroid is binary if and only if no minor of it is isomorphic to any of the following 5 delta-matroids: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= {1, 2, 3}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{∅, {1, 2}, {1, 3}, {2, 3}, {1, 2, 3}}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{∅, {1}, {2}, {3}, {1, 2}, {1, 3}, {2, 3}}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{∅, {2}, {3], {1, 2}, {1, 3}, {1, 2, 3}}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= {1, 2, 3, 4}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{∅, {1, 2}, {1, 3}, {1, 4}, {2, 3}, {2, 4}, {3, 4}}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{∅, {1, 2}, {1, 4}, {2, 3}, {3, 4}, {1, 2, 3, 4}}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Lemma Relating Restrictions and Minors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Suppose M and D are normal delta-matroids, and that M is a minor of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Then M is a restriction of some normal twist of 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Banned Minors of Monomial Delta-Matroids</a:t>
            </a:r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902375" y="1603625"/>
            <a:ext cx="390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 is normal and has a twist monomial    ⇒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D is normal and has a twist monomial    ⇒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D is normal and has a twist monomial    ⇒</a:t>
            </a:r>
            <a:endParaRPr sz="1500"/>
          </a:p>
        </p:txBody>
      </p:sp>
      <p:sp>
        <p:nvSpPr>
          <p:cNvPr id="240" name="Google Shape;240;p37"/>
          <p:cNvSpPr txBox="1"/>
          <p:nvPr/>
        </p:nvSpPr>
        <p:spPr>
          <a:xfrm>
            <a:off x="5285300" y="1392225"/>
            <a:ext cx="354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4808325" y="1498150"/>
            <a:ext cx="322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No restriction of D is isomorphic to {∅, {e}, {f}}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4808325" y="2341925"/>
            <a:ext cx="3222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No restriction of any normal twist of D is isomorphic to {∅, {e}, {f}}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4916775" y="3121225"/>
            <a:ext cx="3006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No minor of D is isomorphic to {∅, {e}, {f}}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If-Then Conditions That Become Excluded Minor Conditions</a:t>
            </a:r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1"/>
          </p:nvPr>
        </p:nvSpPr>
        <p:spPr>
          <a:xfrm>
            <a:off x="365575" y="1784125"/>
            <a:ext cx="34653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{e} ∈ D, {f} ∉ D        ⇒ {e, f} ∉ 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{e} ∈ D, {f} ∈ D        ⇒ {e, f} ∈ D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1"/>
          </p:nvPr>
        </p:nvSpPr>
        <p:spPr>
          <a:xfrm>
            <a:off x="311700" y="3482825"/>
            <a:ext cx="1895100" cy="8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{e}, {f}, {g} ∉ 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{e, f}, {e, g} ∈ D</a:t>
            </a:r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2374275" y="3622950"/>
            <a:ext cx="145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⇒ {f, g} ∈ D</a:t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5058575" y="1706775"/>
            <a:ext cx="3006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No minor of D is isomorphic to {∅, {e}, {e, f}}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5058575" y="2636200"/>
            <a:ext cx="3006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No minor of D is isomorphic to {∅, {e}, {f}}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5058575" y="3565625"/>
            <a:ext cx="3006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No minor of D is isomorphic to {∅, {e, f}, {e, g}}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Excluded Minor Theorem for Binary Delta-Matroids</a:t>
            </a:r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311700" y="1474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Excluding these minors implies that all 5 of the below delta-matroids also cannot be minors of 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E = {1, 2, 3}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	{∅, {1, 2}, {1, 3}, {2, 3}, {1, 2, 3}}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	{∅, {1}, {2}, {3}, {1, 2}, {1, 3}, {2, 3}}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	{∅, {2}, {3], {1, 2}, {1, 3}, {1, 2, 3}}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E = {1, 2, 3, 4}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	{∅, {1, 2}, {1, 3}, {1, 4}, {2, 3}, {2, 4}, {3, 4}}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{∅, {1, 2}, {1, 4}, {2, 3}, {3, 4}, {1, 2, 3, 4}}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And so D must be binary</a:t>
            </a:r>
            <a:endParaRPr sz="1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I. Moffatt, Delta-matroids for graph theorists, Surveys in combinatorics 2019, 167–220, London Math. Soc. Lecture Note Ser., 446, Cambridge Univ. Press, Cambridge, 2019.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Q. Yan and X. Jin, Twist polynomials of delta-matroids, </a:t>
            </a:r>
            <a:r>
              <a:rPr lang="en" sz="1500" i="1"/>
              <a:t>Adv. in Appl. Math.</a:t>
            </a:r>
            <a:r>
              <a:rPr lang="en" sz="1500"/>
              <a:t> </a:t>
            </a:r>
            <a:r>
              <a:rPr lang="en" sz="1500" b="1"/>
              <a:t>139</a:t>
            </a:r>
            <a:r>
              <a:rPr lang="en" sz="1500"/>
              <a:t> (2022) 102363.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Q. Yan and X. Jin, Twist monomials of binary delta-matroids, Preprint arXiv:2205.03487v1 [math.CO].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A. Bouchet and A. Duchamp, Representability of ∆-matroids over </a:t>
            </a:r>
            <a:r>
              <a:rPr lang="en" sz="1500" i="1"/>
              <a:t>GF</a:t>
            </a:r>
            <a:r>
              <a:rPr lang="en" sz="1500"/>
              <a:t>(2), </a:t>
            </a:r>
            <a:r>
              <a:rPr lang="en" sz="1500" i="1"/>
              <a:t>Linear Algebra Appl.</a:t>
            </a:r>
            <a:r>
              <a:rPr lang="en" sz="1500"/>
              <a:t> </a:t>
            </a:r>
            <a:r>
              <a:rPr lang="en" sz="1500" b="1"/>
              <a:t>146</a:t>
            </a:r>
            <a:r>
              <a:rPr lang="en" sz="1500"/>
              <a:t> (1991), 67–78.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What is a Delta-Matroid?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450" y="1017725"/>
            <a:ext cx="772501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Example!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675" y="1017725"/>
            <a:ext cx="705264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and Coloop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58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Three Fundamental Operations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925" y="1017725"/>
            <a:ext cx="6202149" cy="40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Examples!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88" y="1017725"/>
            <a:ext cx="856582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Ribbon-Graphic Delta-Matroids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00" y="2651100"/>
            <a:ext cx="3057500" cy="216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300" y="2412300"/>
            <a:ext cx="1810376" cy="12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450" y="2412300"/>
            <a:ext cx="1810371" cy="12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301" y="3743670"/>
            <a:ext cx="1810376" cy="1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4448" y="3743665"/>
            <a:ext cx="1810376" cy="127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2800" y="2522550"/>
            <a:ext cx="387375" cy="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7750" y="2485800"/>
            <a:ext cx="532436" cy="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4399" y="3817150"/>
            <a:ext cx="600875" cy="32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47050" y="3828612"/>
            <a:ext cx="893125" cy="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5750" y="958675"/>
            <a:ext cx="6944425" cy="14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Consistency!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1017725"/>
            <a:ext cx="8095549" cy="14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275" y="2484500"/>
            <a:ext cx="2423726" cy="17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150" y="2484500"/>
            <a:ext cx="2423726" cy="1713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3940300" y="3067725"/>
            <a:ext cx="8913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800" y="4451575"/>
            <a:ext cx="3953224" cy="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0400" y="4425850"/>
            <a:ext cx="3608440" cy="3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On-screen Show (16:9)</PresentationFormat>
  <Paragraphs>138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Simple Light</vt:lpstr>
      <vt:lpstr>Twist Polynomials of Delta-Matroids</vt:lpstr>
      <vt:lpstr>Why Delta-Matroids?</vt:lpstr>
      <vt:lpstr>Recap: What is a Delta-Matroid?</vt:lpstr>
      <vt:lpstr>Example!</vt:lpstr>
      <vt:lpstr>Loops and Coloop</vt:lpstr>
      <vt:lpstr>The Three Fundamental Operations</vt:lpstr>
      <vt:lpstr>More Examples!</vt:lpstr>
      <vt:lpstr>Ribbon-Graphic Delta-Matroids</vt:lpstr>
      <vt:lpstr>Consistency!</vt:lpstr>
      <vt:lpstr>Binary Delta-Matroids </vt:lpstr>
      <vt:lpstr>Another Example!</vt:lpstr>
      <vt:lpstr>Twist Polynomials</vt:lpstr>
      <vt:lpstr>Consequences of Having a Twist Monomial</vt:lpstr>
      <vt:lpstr>Consequences of Having a Twist Monomial</vt:lpstr>
      <vt:lpstr>Other Consequences (Yan and Jin)</vt:lpstr>
      <vt:lpstr>Constructing the Looped Simple Graph of a Binary Delta-Matroid</vt:lpstr>
      <vt:lpstr>Example</vt:lpstr>
      <vt:lpstr>Consequences for Looped Simple Graphs</vt:lpstr>
      <vt:lpstr>One More Consequence of Having a Twist Monomial</vt:lpstr>
      <vt:lpstr>Consequences for Looped Simple Graphs</vt:lpstr>
      <vt:lpstr>What about nonbinary delta-matroids with twist monomials?</vt:lpstr>
      <vt:lpstr>Banned Restrictions of Monomial Delta-Matroids</vt:lpstr>
      <vt:lpstr>Excluded Minor Theorem for Binary Delta-Matroids (Bouchet and Duchamp)</vt:lpstr>
      <vt:lpstr>Lemma Relating Restrictions and Minors</vt:lpstr>
      <vt:lpstr>Banned Minors of Monomial Delta-Matroids</vt:lpstr>
      <vt:lpstr>If-Then Conditions That Become Excluded Minor Conditions</vt:lpstr>
      <vt:lpstr>Using the Excluded Minor Theorem for Binary Delta-Matroids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 Polynomials of Delta-Matroids</dc:title>
  <dc:creator>Chmutov, Sergei V.</dc:creator>
  <cp:lastModifiedBy>Chmutov, Sergei</cp:lastModifiedBy>
  <cp:revision>1</cp:revision>
  <dcterms:modified xsi:type="dcterms:W3CDTF">2022-07-08T20:11:41Z</dcterms:modified>
</cp:coreProperties>
</file>